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0.37572254335260108</c:v>
                </c:pt>
                <c:pt idx="1">
                  <c:v>0.62427745664739887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6.5128297896835141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0.26327583418567002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0.1863701665837576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1.9057694542703256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6.6403713419591934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5.9483947502058321E-2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1.9383797326332672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0.145554754627649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6.3852882374078348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6.2253495880288314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0.13357490722991372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9.892932359802753E-2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1.0328080484339601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9.8929323598029306E-2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0.27628107380423472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6.1583724247093494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9.5474380892801136E-2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0.12027249116579242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1.2556276780579125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0.1202724911657933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0.23042575767559637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5.678074772241855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0.24067293603043183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0.10370676162142889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1.0826838209754914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0.10370676162142889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0.28854313534561626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6.6626386143461191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0.25768396667372429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8.4689781612903303E-2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0.88414925816458201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8.4689781612903303E-2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0.30377350352721333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0.10046095297089597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6.7413515629883332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0.31907221179269207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9.3611568279846402E-2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0.97729144028916881</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9.361156827984729E-2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0.15700373207694795</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7.9181662035678091</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0.1840552208104258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9.9999077962441341E-2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1.0439761316395284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9.9999077962441341E-2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0.11667733234764377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4.1934939503195183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0.23222748815165881</c:v>
                </c:pt>
                <c:pt idx="1">
                  <c:v>0.26066350710900482</c:v>
                </c:pt>
                <c:pt idx="2">
                  <c:v>0.29857819905213268</c:v>
                </c:pt>
                <c:pt idx="3">
                  <c:v>0.20853080568720381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6.1621969363520206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8.6487260255909248E-2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0.11830588323994462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1.2350965714046094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0.11830588323994373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0.34474554748352126</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5.7625860432119236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6.7010802161872718E-2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0.16336890356265332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1.7055480855092249</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0.16336890356265332</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2.9237158800802021E-2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5.6249791592911071</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0.40829459640402455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0.12172619077290392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1.2708040949141584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0.12172619077290392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0.15236179166346986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5.7162823793608766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6.4105817504742646E-2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0.10009517152845948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1.0449793347827097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0.10009517152845948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0.35903104674820785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0.3000624285826925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5.7001298264237112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0.10339322557908392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0.12400701456963859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1.294615570507581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0.12400701456963859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0.12378269653891749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8.0070072734724818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6.5911146084314609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0.41385562522852481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0.16158805526842634</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1.686956282953366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0.16158805526842546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0.42250368444047481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5.0668810178566188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6.6154751656073429E-3</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0.1635250835502946</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1.7071785823363879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0.162902821985627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5.553080879709273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0.19972823379431226</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0.12170375430765024</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1.2705698614124206</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0.1217037543076529</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0.20283314377886974</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6.8198196216309812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0.37440758293838861</c:v>
                </c:pt>
                <c:pt idx="1">
                  <c:v>0.61137440758293826</c:v>
                </c:pt>
                <c:pt idx="2">
                  <c:v>0</c:v>
                </c:pt>
                <c:pt idx="3">
                  <c:v>1.421800947867299E-2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7.6137164782825728E-2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0.12086999553143052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1.2618655385360968</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0.12086999553143052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6.5969060710131089E-2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7.5521780510564334</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0.38667879695945295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0.12134631572345089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1.2668382535012777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0.12134631572345178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0.17651845821342604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7.9636134719039982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8.5216424382017095</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8.7208415000729289E-2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0.10204611417693776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1.0653468981713701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5.1210444428431146E-3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8.5216424382017095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0.21357220766753837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0.25999767920669692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2.7143387409572681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9.0234343649751914E-2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4.4728550907044484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6.9184380692290812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0.53643289267779881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0.21780568271378087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2.2738603067324439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0.21780568271378176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0.57994024721715576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5.4696932937983824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0.13031940803521902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0.36616440755625312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0.10208389918898586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1.0657413683156598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0.10208389918898675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8.3513506187010478E-2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8.36718284465978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0.70616113744075837</c:v>
                </c:pt>
                <c:pt idx="1">
                  <c:v>4.2654028436018961E-2</c:v>
                </c:pt>
                <c:pt idx="2">
                  <c:v>5.6872037914691947E-2</c:v>
                </c:pt>
                <c:pt idx="3">
                  <c:v>0.11374407582938389</c:v>
                </c:pt>
                <c:pt idx="4">
                  <c:v>4.7393364928909948E-3</c:v>
                </c:pt>
                <c:pt idx="5">
                  <c:v>7.582938388625593E-2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3.6390810943238021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2.1279660840298975E-2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0.12949920026280703</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1.35195320692412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0.12949920026280681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0.46450026223484508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3.1256646576220071E-2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1.8397689967316251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0.32769632986397812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0.12313348477257402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1.285496043837997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0.1231334847725738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0.30168818024629429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1.9147667515910309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0.22768199780871967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0.17021804013267339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1.7770520958174467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0.1702180401326725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4.7949598068556476E-2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4.1109838492115776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0.22708357491675502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0.13660928635361635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1.4261814930638668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0.13660928635361635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0.3969561691684822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4.8593849137497012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0.40923076098260935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0.11455407689933317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1.1959282475566422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0.11455407689933317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0.23889609025833458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5.4705009603350732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4.6671607394248964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0.11420075343507285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0.18737566615726697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1.956175267853105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0.18737566615726653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0.19171740464653375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4.7303255936167794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2.7653246836515599E-2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0.45545268997675326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0.12697680476165996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1.3256197571422974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0.12697680476165996</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0.41104406469562882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4.6039958852330107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7.4156323913469446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0.37745098039215669</c:v>
                </c:pt>
                <c:pt idx="1">
                  <c:v>4.9019607843137254E-3</c:v>
                </c:pt>
                <c:pt idx="2">
                  <c:v>0.45098039215686281</c:v>
                </c:pt>
                <c:pt idx="3">
                  <c:v>2.4509803921568631E-2</c:v>
                </c:pt>
                <c:pt idx="4">
                  <c:v>4.9019607843137254E-3</c:v>
                </c:pt>
                <c:pt idx="5">
                  <c:v>1.9607843137254902E-2</c:v>
                </c:pt>
                <c:pt idx="6">
                  <c:v>0</c:v>
                </c:pt>
                <c:pt idx="7">
                  <c:v>3.4313725490196081E-2</c:v>
                </c:pt>
                <c:pt idx="8">
                  <c:v>8.3333333333333315E-2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6.8729318483284452E-2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9.5501910367939757E-2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0.99702634245842692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9.5501910367941534E-2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0.21871500264413335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7.2982020732820754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0.15602205410810566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9.4675659903439069E-2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0.98840040528707718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9.4675659903439069E-2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2.2154864660505424E-2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7.5330627094118148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6.4135027542013354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0.14479890356994307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9.6325363687316923E-2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1.0056230778330306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9.6325363687316923E-2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0.23692629089224315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6.4135027542013354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3.6098687452914828</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8.6172805569630029E-2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0.17615554443921377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1.8390387951334572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0.17615554443921466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0.63185175213500422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3.0678533146381248E-2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3.6098687452914828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5.7238705615911263</c:v>
                </c:pt>
                <c:pt idx="1">
                  <c:v>5.3371460796670256</c:v>
                </c:pt>
                <c:pt idx="2">
                  <c:v>6.3852882374078348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7.339918385215066</c:v>
                </c:pt>
                <c:pt idx="1">
                  <c:v>5.821193401054872</c:v>
                </c:pt>
                <c:pt idx="2">
                  <c:v>6.6403713419591934</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6.6040028402106117</c:v>
                </c:pt>
                <c:pt idx="1">
                  <c:v>6.9176569918343898</c:v>
                </c:pt>
                <c:pt idx="2">
                  <c:v>6.7413515629883332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6.9876822740090407</c:v>
                </c:pt>
                <c:pt idx="1">
                  <c:v>6.6626386143461191</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29</c:v>
                </c:pt>
                <c:pt idx="4" formatCode="0">
                  <c:v>1</c:v>
                </c:pt>
                <c:pt idx="5" formatCode="0">
                  <c:v>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6.1777427027007921</c:v>
                </c:pt>
                <c:pt idx="1">
                  <c:v>5.5165712608474449</c:v>
                </c:pt>
                <c:pt idx="2">
                  <c:v>5.678074772241855</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6.4190567298904044</c:v>
                </c:pt>
                <c:pt idx="1">
                  <c:v>5.9643333748152054</c:v>
                </c:pt>
                <c:pt idx="2">
                  <c:v>6.1583724247093494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4.5220043989757972</c:v>
                </c:pt>
                <c:pt idx="1">
                  <c:v>4.3211271199261576</c:v>
                </c:pt>
                <c:pt idx="2">
                  <c:v>4.1934939503195183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6.411991208210118</c:v>
                </c:pt>
                <c:pt idx="1">
                  <c:v>5.7162823793608766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6.3654888964697536</c:v>
                </c:pt>
                <c:pt idx="1">
                  <c:v>6.0736660656198787</c:v>
                </c:pt>
                <c:pt idx="2">
                  <c:v>5.6249791592911071</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5.9066672688740596</c:v>
                </c:pt>
                <c:pt idx="1">
                  <c:v>5.7170290481902253</c:v>
                </c:pt>
                <c:pt idx="2">
                  <c:v>5.7625860432119236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7.8481528171931627</c:v>
                </c:pt>
                <c:pt idx="1">
                  <c:v>8.5216424382017095</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7.6331080052876228</c:v>
                </c:pt>
                <c:pt idx="1">
                  <c:v>8.2589715612656942</c:v>
                </c:pt>
                <c:pt idx="2">
                  <c:v>8.36718284465978</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4.4637083392641168</c:v>
                </c:pt>
                <c:pt idx="1">
                  <c:v>4.2293861925840117</c:v>
                </c:pt>
                <c:pt idx="2">
                  <c:v>4.8593849137497012</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5.0356223472531214</c:v>
                </c:pt>
                <c:pt idx="1">
                  <c:v>4.5563824268538777</c:v>
                </c:pt>
                <c:pt idx="2">
                  <c:v>4.1109838492115776</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2.54583835586604</c:v>
                </c:pt>
                <c:pt idx="1">
                  <c:v>1.867322827233971</c:v>
                </c:pt>
                <c:pt idx="2">
                  <c:v>1.9147667515910309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6.0121327649552612</c:v>
                </c:pt>
                <c:pt idx="1">
                  <c:v>5.752073621463559</c:v>
                </c:pt>
                <c:pt idx="2">
                  <c:v>5.4705009603350732</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4.572051503412724</c:v>
                </c:pt>
                <c:pt idx="1">
                  <c:v>3.96064207238086</c:v>
                </c:pt>
                <c:pt idx="2">
                  <c:v>4.6039958852330107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7.9041766250317078</c:v>
                </c:pt>
                <c:pt idx="1">
                  <c:v>7.6831031431057237</c:v>
                </c:pt>
                <c:pt idx="2">
                  <c:v>7.5330627094118148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7.9583198057774824</c:v>
                </c:pt>
                <c:pt idx="1">
                  <c:v>7.7152156809196946</c:v>
                </c:pt>
                <c:pt idx="2">
                  <c:v>7.2982020732820754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6.8179829632095039</c:v>
                </c:pt>
                <c:pt idx="1">
                  <c:v>6.3896120381532224</c:v>
                </c:pt>
                <c:pt idx="2">
                  <c:v>6.4135027542013354</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4.0381379706276874</c:v>
                </c:pt>
                <c:pt idx="1">
                  <c:v>3.4555370558863001</c:v>
                </c:pt>
                <c:pt idx="2">
                  <c:v>3.6098687452914828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5.7162823793608766</c:v>
                </c:pt>
                <c:pt idx="1">
                  <c:v>1.8397689967316251</c:v>
                </c:pt>
                <c:pt idx="2">
                  <c:v>4.4728550907044484</c:v>
                </c:pt>
                <c:pt idx="3">
                  <c:v>7.2982020732820754</c:v>
                </c:pt>
                <c:pt idx="4">
                  <c:v>5.0668810178566188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6.8817052139948842</c:v>
                </c:pt>
                <c:pt idx="1">
                  <c:v>2.6665244612967909</c:v>
                </c:pt>
                <c:pt idx="2">
                  <c:v>5.2617992310521879</c:v>
                </c:pt>
                <c:pt idx="3">
                  <c:v>7.9609464733625126</c:v>
                </c:pt>
                <c:pt idx="4">
                  <c:v>5.6369452177380399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3.6098687452914828</c:v>
                </c:pt>
                <c:pt idx="1">
                  <c:v>4.8593849137497012</c:v>
                </c:pt>
                <c:pt idx="2">
                  <c:v>6.3852882374078348</c:v>
                </c:pt>
                <c:pt idx="3">
                  <c:v>5.4696932937983824</c:v>
                </c:pt>
                <c:pt idx="4">
                  <c:v>8.36718284465978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4.722064045333128</c:v>
                </c:pt>
                <c:pt idx="2">
                  <c:v>6.3369644484468708</c:v>
                </c:pt>
                <c:pt idx="3">
                  <c:v>5.4288944625672251</c:v>
                </c:pt>
                <c:pt idx="4">
                  <c:v>8.3929415669373775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907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RPG | Oxleas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618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RPG | Oxleas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618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RPG | Oxleas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Oxleas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571521756"/>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1454582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3440016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4159189529"/>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Oxleas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noProof="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Respect, dignity and compassion: </a:t>
            </a:r>
            <a:r>
              <a:rPr lang="en-GB" sz="1400" b="0">
                <a:solidFill>
                  <a:prstClr val="black"/>
                </a:solidFill>
                <a:latin typeface="Arial"/>
              </a:rPr>
              <a:t>service users being treated with respect and dignity by NHS mental health services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what will happen if they stop taking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1192770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41831074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87636319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616266573"/>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5750845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983543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217557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81750561"/>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536805899"/>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6539036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1681583"/>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469746295"/>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43740550"/>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489149072"/>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59607005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889873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386267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8601433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487302536"/>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48478453"/>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3503902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436098857"/>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39557299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993759901"/>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1196543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705122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19208666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189853991"/>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2821947090"/>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4706390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223133555"/>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16583835"/>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67053968"/>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335893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935188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7226534"/>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6887075"/>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2233838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09485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042400894"/>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5634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9028728"/>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0856160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682735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5327688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59969086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56536410"/>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9107113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621763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5255859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963671886"/>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61954247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53436254"/>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925695472"/>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59092231"/>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392279355"/>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726019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133459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407397335"/>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7439283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54520001"/>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0438609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322557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991143683"/>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371221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40841243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060975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93972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907825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37701330"/>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035057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27378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031381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55443727"/>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09375696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7405604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4072047735"/>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48117870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25837064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8467119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1089372766"/>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01700240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452167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23348777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8398380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411547327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0845053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60566107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2578592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48715936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65464949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24114778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8436751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417133370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4532757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33898134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80736057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68815882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21105866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16081422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06013199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90574619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3249369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62582761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4597931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25425456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64819381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01382710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9508002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45292505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7280364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96596713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162532791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3846555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17623004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9296727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02103866"/>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4965367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Q32_3. In the last 12 months, did your NHS mental health team give you any help or advice with finding support for…Help with money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89946301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12651212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730991834"/>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29188446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7400355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301116634"/>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22481902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8957</Words>
  <Application>Microsoft Office PowerPoint</Application>
  <PresentationFormat>Widescreen</PresentationFormat>
  <Paragraphs>1051</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Oxleas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